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Justin P. Jones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5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is a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73" y="1826490"/>
            <a:ext cx="10018713" cy="3124201"/>
          </a:xfrm>
        </p:spPr>
        <p:txBody>
          <a:bodyPr/>
          <a:lstStyle/>
          <a:p>
            <a:r>
              <a:rPr lang="en-US" dirty="0" smtClean="0"/>
              <a:t>A geologist examines the many stories told by the Earth’s rocks and minerals. </a:t>
            </a:r>
          </a:p>
          <a:p>
            <a:r>
              <a:rPr lang="en-US" dirty="0" smtClean="0"/>
              <a:t>They notice the subtle differences between different rock formations and strive to paint the complete picture of Earth’s history.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36" y="3912175"/>
            <a:ext cx="3766127" cy="2824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3" y="4381982"/>
            <a:ext cx="6375836" cy="21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9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Geology is the field of science that seeks to tell the history of the Earth as told by its rocks and minerals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09" y="751321"/>
            <a:ext cx="31242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6" y="685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Qualities of a Geologist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Geologists have to be intelligent, considering the fact that they are scientists.</a:t>
            </a:r>
          </a:p>
          <a:p>
            <a:r>
              <a:rPr lang="en-US" dirty="0" smtClean="0"/>
              <a:t>They must also be somewhat sociable, since they will often be doing research with teams of other geologists</a:t>
            </a:r>
          </a:p>
          <a:p>
            <a:r>
              <a:rPr lang="en-US" dirty="0" smtClean="0"/>
              <a:t>Geologists must also be able to teach, since they will most likely be university professors.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0" y="191654"/>
            <a:ext cx="3654519" cy="2740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00" y="368951"/>
            <a:ext cx="2940918" cy="19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all other scientists, geologists spend most of their 20’s in college.</a:t>
            </a:r>
          </a:p>
          <a:p>
            <a:r>
              <a:rPr lang="en-US" dirty="0" smtClean="0"/>
              <a:t>In order to work (research) in geology, one must obtain a Bachelor’s, Master’s, and Doctorate degree in the subject</a:t>
            </a:r>
          </a:p>
          <a:p>
            <a:r>
              <a:rPr lang="en-US" dirty="0" smtClean="0"/>
              <a:t>Commercial geologists often require less schooling.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0" y="416541"/>
            <a:ext cx="4331854" cy="29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1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1" y="100156"/>
            <a:ext cx="10018713" cy="1752599"/>
          </a:xfrm>
        </p:spPr>
        <p:txBody>
          <a:bodyPr/>
          <a:lstStyle/>
          <a:p>
            <a:r>
              <a:rPr lang="en-US" dirty="0" smtClean="0"/>
              <a:t>Benefits and Salary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473" y="976456"/>
            <a:ext cx="10018713" cy="3124201"/>
          </a:xfrm>
        </p:spPr>
        <p:txBody>
          <a:bodyPr/>
          <a:lstStyle/>
          <a:p>
            <a:r>
              <a:rPr lang="en-US" dirty="0" smtClean="0"/>
              <a:t>Geology professors earn an average of $92,753 annually.</a:t>
            </a:r>
          </a:p>
          <a:p>
            <a:r>
              <a:rPr lang="en-US" dirty="0" smtClean="0"/>
              <a:t>Geologists in other fields of employment earn different salaries.</a:t>
            </a:r>
          </a:p>
          <a:p>
            <a:r>
              <a:rPr lang="en-US" dirty="0" smtClean="0"/>
              <a:t>Professors get time off in summers, and get their research funded by universities.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3271"/>
            <a:ext cx="12125325" cy="29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our time on this planet, humans have wondered just how old our planet is.</a:t>
            </a:r>
          </a:p>
          <a:p>
            <a:r>
              <a:rPr lang="en-US" dirty="0" smtClean="0"/>
              <a:t>A geochemist named Clair “Pat” Patterson sought to find the true answer to this question (prior to his research, the Earth was thought to be only a few thousand years old). </a:t>
            </a:r>
          </a:p>
          <a:p>
            <a:r>
              <a:rPr lang="en-US" dirty="0" smtClean="0"/>
              <a:t>By calculating the half-life (decay rate) of lead atoms on a meteorite the same age as the Earth, he was able to tell the Earth’s age, which is 4.5 billion years.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341746"/>
            <a:ext cx="1489643" cy="2014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46" y="415637"/>
            <a:ext cx="1905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44</TotalTime>
  <Words>296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Geology</vt:lpstr>
      <vt:lpstr>The World is a canvas</vt:lpstr>
      <vt:lpstr>Geology</vt:lpstr>
      <vt:lpstr>Qualities of a Geologist</vt:lpstr>
      <vt:lpstr>Education</vt:lpstr>
      <vt:lpstr>Benefits and Salary</vt:lpstr>
      <vt:lpstr>The Earth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</dc:title>
  <dc:creator>JONES - JUSTIN (95991)</dc:creator>
  <cp:lastModifiedBy>JONES - JUSTIN (95991)</cp:lastModifiedBy>
  <cp:revision>5</cp:revision>
  <dcterms:created xsi:type="dcterms:W3CDTF">2014-05-12T13:30:55Z</dcterms:created>
  <dcterms:modified xsi:type="dcterms:W3CDTF">2014-05-12T14:15:23Z</dcterms:modified>
</cp:coreProperties>
</file>