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EFFEA"/>
    <a:srgbClr val="29FF2D"/>
    <a:srgbClr val="920CFF"/>
    <a:srgbClr val="FF06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9" autoAdjust="0"/>
    <p:restoredTop sz="94537" autoAdjust="0"/>
  </p:normalViewPr>
  <p:slideViewPr>
    <p:cSldViewPr snapToObjects="1">
      <p:cViewPr varScale="1">
        <p:scale>
          <a:sx n="147" d="100"/>
          <a:sy n="147" d="100"/>
        </p:scale>
        <p:origin x="-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F7F40-57F6-DF4A-8035-8D5B45EC17D4}" type="datetimeFigureOut">
              <a:rPr lang="en-US" smtClean="0"/>
              <a:pPr/>
              <a:t>4/26/13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9D6D8-5C13-AB46-8AD2-36BBD8008B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9D6D8-5C13-AB46-8AD2-36BBD8008B8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9D6D8-5C13-AB46-8AD2-36BBD8008B8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0EE63-AF16-024B-8075-4ACE737078D8}" type="datetimeFigureOut">
              <a:rPr lang="en-US" smtClean="0"/>
              <a:pPr/>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0EE63-AF16-024B-8075-4ACE737078D8}" type="datetimeFigureOut">
              <a:rPr lang="en-US" smtClean="0"/>
              <a:pPr/>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0EE63-AF16-024B-8075-4ACE737078D8}" type="datetimeFigureOut">
              <a:rPr lang="en-US" smtClean="0"/>
              <a:pPr/>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0EE63-AF16-024B-8075-4ACE737078D8}" type="datetimeFigureOut">
              <a:rPr lang="en-US" smtClean="0"/>
              <a:pPr/>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0EE63-AF16-024B-8075-4ACE737078D8}" type="datetimeFigureOut">
              <a:rPr lang="en-US" smtClean="0"/>
              <a:pPr/>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0EE63-AF16-024B-8075-4ACE737078D8}" type="datetimeFigureOut">
              <a:rPr lang="en-US" smtClean="0"/>
              <a:pPr/>
              <a:t>4/26/13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0EE63-AF16-024B-8075-4ACE737078D8}" type="datetimeFigureOut">
              <a:rPr lang="en-US" smtClean="0"/>
              <a:pPr/>
              <a:t>4/26/13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0EE63-AF16-024B-8075-4ACE737078D8}" type="datetimeFigureOut">
              <a:rPr lang="en-US" smtClean="0"/>
              <a:pPr/>
              <a:t>4/26/13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0EE63-AF16-024B-8075-4ACE737078D8}" type="datetimeFigureOut">
              <a:rPr lang="en-US" smtClean="0"/>
              <a:pPr/>
              <a:t>4/26/13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0EE63-AF16-024B-8075-4ACE737078D8}" type="datetimeFigureOut">
              <a:rPr lang="en-US" smtClean="0"/>
              <a:pPr/>
              <a:t>4/26/13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0EE63-AF16-024B-8075-4ACE737078D8}" type="datetimeFigureOut">
              <a:rPr lang="en-US" smtClean="0"/>
              <a:pPr/>
              <a:t>4/26/13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BC204-4CF4-F146-BCBC-161E6A6697AE}"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920CFF"/>
            </a:gs>
            <a:gs pos="100000">
              <a:srgbClr val="FFFFFF"/>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0EE63-AF16-024B-8075-4ACE737078D8}" type="datetimeFigureOut">
              <a:rPr lang="en-US" smtClean="0"/>
              <a:pPr/>
              <a:t>4/26/13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BC204-4CF4-F146-BCBC-161E6A6697A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nguardonline.gov/media/video-0005-stand-cyberbullying" TargetMode="External"/><Relationship Id="rId4" Type="http://schemas.openxmlformats.org/officeDocument/2006/relationships/hyperlink" Target="http://www.youtube.com/watch?v=-5PZ_Bh-M6o" TargetMode="External"/><Relationship Id="rId1" Type="http://schemas.openxmlformats.org/officeDocument/2006/relationships/slideLayout" Target="../slideLayouts/slideLayout2.xml"/><Relationship Id="rId2" Type="http://schemas.openxmlformats.org/officeDocument/2006/relationships/hyperlink" Target="http://www.nsteens.org/videos/cyberbully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tiff"/><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www.stopcyberbullying.org/" TargetMode="External"/><Relationship Id="rId4" Type="http://schemas.openxmlformats.org/officeDocument/2006/relationships/hyperlink" Target="http://cyberbully411.org/" TargetMode="External"/><Relationship Id="rId5" Type="http://schemas.openxmlformats.org/officeDocument/2006/relationships/hyperlink" Target="http://www.cyberbullying.us/"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06D9"/>
            </a:gs>
            <a:gs pos="100000">
              <a:srgbClr val="920CFF"/>
            </a:gs>
            <a:gs pos="30000">
              <a:srgbClr val="920CFF"/>
            </a:gs>
            <a:gs pos="62000">
              <a:srgbClr val="FF06D9"/>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29FF2D"/>
                </a:solidFill>
              </a:rPr>
              <a:t>Cyber Bullying</a:t>
            </a:r>
            <a:r>
              <a:rPr lang="en-US" dirty="0" smtClean="0">
                <a:solidFill>
                  <a:srgbClr val="FF06D9"/>
                </a:solidFill>
              </a:rPr>
              <a:t/>
            </a:r>
            <a:br>
              <a:rPr lang="en-US" dirty="0" smtClean="0">
                <a:solidFill>
                  <a:srgbClr val="FF06D9"/>
                </a:solidFill>
              </a:rPr>
            </a:br>
            <a:endParaRPr lang="en-US" dirty="0">
              <a:solidFill>
                <a:srgbClr val="FF06D9"/>
              </a:solidFill>
            </a:endParaRPr>
          </a:p>
        </p:txBody>
      </p:sp>
      <p:sp>
        <p:nvSpPr>
          <p:cNvPr id="3" name="Subtitle 2"/>
          <p:cNvSpPr>
            <a:spLocks noGrp="1"/>
          </p:cNvSpPr>
          <p:nvPr>
            <p:ph type="subTitle" idx="1"/>
          </p:nvPr>
        </p:nvSpPr>
        <p:spPr/>
        <p:txBody>
          <a:bodyPr/>
          <a:lstStyle/>
          <a:p>
            <a:r>
              <a:rPr lang="en-US" dirty="0" smtClean="0">
                <a:solidFill>
                  <a:srgbClr val="29FF2D"/>
                </a:solidFill>
              </a:rPr>
              <a:t>By: Courtney Schwarz</a:t>
            </a:r>
          </a:p>
          <a:p>
            <a:r>
              <a:rPr lang="en-US" dirty="0" smtClean="0">
                <a:solidFill>
                  <a:srgbClr val="29FF2D"/>
                </a:solidFill>
              </a:rPr>
              <a:t>Period 4</a:t>
            </a:r>
          </a:p>
          <a:p>
            <a:endParaRPr lang="en-US" dirty="0"/>
          </a:p>
        </p:txBody>
      </p:sp>
      <p:pic>
        <p:nvPicPr>
          <p:cNvPr id="8" name="Picture 7" descr="images.png"/>
          <p:cNvPicPr>
            <a:picLocks noChangeAspect="1"/>
          </p:cNvPicPr>
          <p:nvPr/>
        </p:nvPicPr>
        <p:blipFill>
          <a:blip r:embed="rId2"/>
          <a:stretch>
            <a:fillRect/>
          </a:stretch>
        </p:blipFill>
        <p:spPr>
          <a:xfrm>
            <a:off x="6515100" y="4114800"/>
            <a:ext cx="2514600" cy="2616200"/>
          </a:xfrm>
          <a:prstGeom prst="rect">
            <a:avLst/>
          </a:prstGeom>
        </p:spPr>
      </p:pic>
      <p:pic>
        <p:nvPicPr>
          <p:cNvPr id="9" name="Picture 8" descr="bullying.png"/>
          <p:cNvPicPr>
            <a:picLocks noChangeAspect="1"/>
          </p:cNvPicPr>
          <p:nvPr/>
        </p:nvPicPr>
        <p:blipFill>
          <a:blip r:embed="rId3"/>
          <a:stretch>
            <a:fillRect/>
          </a:stretch>
        </p:blipFill>
        <p:spPr>
          <a:xfrm>
            <a:off x="114300" y="76200"/>
            <a:ext cx="2514600" cy="2514600"/>
          </a:xfrm>
          <a:prstGeom prst="rect">
            <a:avLst/>
          </a:prstGeom>
        </p:spPr>
      </p:pic>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000">
              <a:schemeClr val="accent6">
                <a:lumMod val="75000"/>
              </a:schemeClr>
            </a:gs>
            <a:gs pos="100000">
              <a:srgbClr val="920CFF"/>
            </a:gs>
            <a:gs pos="31000">
              <a:srgbClr val="920CFF"/>
            </a:gs>
            <a:gs pos="75000">
              <a:schemeClr val="accent6">
                <a:lumMod val="75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rPr>
              <a:t>Statistics</a:t>
            </a:r>
            <a:endParaRPr lang="en-US" dirty="0">
              <a:solidFill>
                <a:srgbClr val="000000"/>
              </a:solidFill>
            </a:endParaRPr>
          </a:p>
        </p:txBody>
      </p:sp>
      <p:pic>
        <p:nvPicPr>
          <p:cNvPr id="4" name="Content Placeholder 3" descr="cyberbullying_how_victims_felt_2007.JPG"/>
          <p:cNvPicPr>
            <a:picLocks noGrp="1" noChangeAspect="1"/>
          </p:cNvPicPr>
          <p:nvPr>
            <p:ph idx="1"/>
          </p:nvPr>
        </p:nvPicPr>
        <p:blipFill>
          <a:blip r:embed="rId2"/>
          <a:srcRect l="-19966" r="-19966"/>
          <a:stretch>
            <a:fillRect/>
          </a:stretch>
        </p:blipFill>
        <p:spPr/>
      </p:pic>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99000">
              <a:srgbClr val="920CFF"/>
            </a:gs>
            <a:gs pos="29000">
              <a:srgbClr val="920CFF"/>
            </a:gs>
            <a:gs pos="75000">
              <a:schemeClr val="bg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My project was about how cyber bullying can affect everyone in about 100 ways or </a:t>
            </a:r>
            <a:r>
              <a:rPr lang="en-US" dirty="0" smtClean="0"/>
              <a:t>more. </a:t>
            </a:r>
            <a:r>
              <a:rPr lang="en-US" dirty="0" smtClean="0"/>
              <a:t>C</a:t>
            </a:r>
            <a:r>
              <a:rPr lang="en-US" dirty="0" smtClean="0"/>
              <a:t>yber </a:t>
            </a:r>
            <a:r>
              <a:rPr lang="en-US" dirty="0" smtClean="0"/>
              <a:t>bullying has made so many people feel so many different emotions they have </a:t>
            </a:r>
            <a:r>
              <a:rPr lang="en-US" dirty="0" smtClean="0"/>
              <a:t>probably </a:t>
            </a:r>
            <a:r>
              <a:rPr lang="en-US" dirty="0" smtClean="0"/>
              <a:t>never experienced in their </a:t>
            </a:r>
            <a:r>
              <a:rPr lang="en-US" dirty="0" smtClean="0"/>
              <a:t>lifetime. </a:t>
            </a:r>
            <a:r>
              <a:rPr lang="en-US" dirty="0" smtClean="0"/>
              <a:t>M</a:t>
            </a:r>
            <a:r>
              <a:rPr lang="en-US" smtClean="0"/>
              <a:t>any </a:t>
            </a:r>
            <a:r>
              <a:rPr lang="en-US" dirty="0" smtClean="0"/>
              <a:t>people have killed themselves from all types of bullying ( cyber, relational, physical, mentally, etc.) </a:t>
            </a:r>
            <a:endParaRPr lang="en-US" dirty="0"/>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2">
                <a:lumMod val="75000"/>
              </a:schemeClr>
            </a:gs>
            <a:gs pos="100000">
              <a:srgbClr val="FFFFFF"/>
            </a:gs>
            <a:gs pos="30000">
              <a:schemeClr val="tx1"/>
            </a:gs>
            <a:gs pos="75000">
              <a:schemeClr val="bg2">
                <a:lumMod val="75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Videos</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chemeClr val="bg1"/>
                </a:solidFill>
                <a:hlinkClick r:id="rId2"/>
              </a:rPr>
              <a:t>http://www.nsteens.org/videos/cyberbullying</a:t>
            </a:r>
            <a:r>
              <a:rPr lang="en-US" dirty="0" smtClean="0">
                <a:solidFill>
                  <a:schemeClr val="bg1"/>
                </a:solidFill>
              </a:rPr>
              <a:t> </a:t>
            </a:r>
          </a:p>
          <a:p>
            <a:endParaRPr lang="en-US" dirty="0" smtClean="0">
              <a:solidFill>
                <a:schemeClr val="bg1"/>
              </a:solidFill>
            </a:endParaRPr>
          </a:p>
          <a:p>
            <a:r>
              <a:rPr lang="en-US" dirty="0" smtClean="0">
                <a:solidFill>
                  <a:schemeClr val="bg1"/>
                </a:solidFill>
                <a:hlinkClick r:id="rId3"/>
              </a:rPr>
              <a:t>http://www.onguardonline.gov/media/video-0005-stand-cyberbullying</a:t>
            </a:r>
            <a:r>
              <a:rPr lang="en-US" dirty="0" smtClean="0">
                <a:solidFill>
                  <a:schemeClr val="bg1"/>
                </a:solidFill>
              </a:rPr>
              <a:t> </a:t>
            </a:r>
          </a:p>
          <a:p>
            <a:endParaRPr lang="en-US" dirty="0" smtClean="0">
              <a:solidFill>
                <a:schemeClr val="bg1"/>
              </a:solidFill>
            </a:endParaRPr>
          </a:p>
          <a:p>
            <a:r>
              <a:rPr lang="en-US" dirty="0" smtClean="0">
                <a:solidFill>
                  <a:schemeClr val="bg1"/>
                </a:solidFill>
                <a:hlinkClick r:id="rId4"/>
              </a:rPr>
              <a:t>http://www.youtube.com/watch?v=-5PZ_Bh-M6o</a:t>
            </a:r>
            <a:r>
              <a:rPr lang="en-US" dirty="0" smtClean="0">
                <a:solidFill>
                  <a:schemeClr val="bg1"/>
                </a:solidFill>
              </a:rPr>
              <a:t> </a:t>
            </a:r>
            <a:endParaRPr lang="en-US" dirty="0">
              <a:solidFill>
                <a:schemeClr val="bg1"/>
              </a:solidFill>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29FF2D"/>
            </a:gs>
            <a:gs pos="100000">
              <a:srgbClr val="920CFF"/>
            </a:gs>
            <a:gs pos="28000">
              <a:srgbClr val="920CFF"/>
            </a:gs>
            <a:gs pos="64000">
              <a:srgbClr val="29FF2D"/>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2179637"/>
            <a:ext cx="8229600" cy="4525963"/>
          </a:xfrm>
        </p:spPr>
        <p:txBody>
          <a:bodyPr/>
          <a:lstStyle/>
          <a:p>
            <a:pPr>
              <a:buNone/>
            </a:pPr>
            <a:r>
              <a:rPr lang="en-US" dirty="0" smtClean="0"/>
              <a:t>    </a:t>
            </a:r>
            <a:r>
              <a:rPr lang="en-US" dirty="0" smtClean="0">
                <a:solidFill>
                  <a:schemeClr val="bg1"/>
                </a:solidFill>
              </a:rPr>
              <a:t>Do you know how bad cyber bullying can hurt someone? It can hurt them really bad.</a:t>
            </a:r>
            <a:endParaRPr lang="en-US" dirty="0">
              <a:solidFill>
                <a:schemeClr val="bg1"/>
              </a:solidFill>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1EFFEA"/>
            </a:gs>
            <a:gs pos="100000">
              <a:srgbClr val="920CFF"/>
            </a:gs>
            <a:gs pos="25000">
              <a:srgbClr val="920CFF"/>
            </a:gs>
            <a:gs pos="75000">
              <a:srgbClr val="1EFFEA"/>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6D9"/>
                </a:solidFill>
              </a:rPr>
              <a:t>Introduction </a:t>
            </a:r>
            <a:endParaRPr lang="en-US" dirty="0">
              <a:solidFill>
                <a:srgbClr val="FF06D9"/>
              </a:solidFill>
            </a:endParaRPr>
          </a:p>
        </p:txBody>
      </p:sp>
      <p:sp>
        <p:nvSpPr>
          <p:cNvPr id="3" name="Content Placeholder 2"/>
          <p:cNvSpPr>
            <a:spLocks noGrp="1"/>
          </p:cNvSpPr>
          <p:nvPr>
            <p:ph idx="1"/>
          </p:nvPr>
        </p:nvSpPr>
        <p:spPr/>
        <p:txBody>
          <a:bodyPr/>
          <a:lstStyle/>
          <a:p>
            <a:endParaRPr lang="en-US" dirty="0" smtClean="0">
              <a:solidFill>
                <a:srgbClr val="FF06D9"/>
              </a:solidFill>
            </a:endParaRPr>
          </a:p>
          <a:p>
            <a:r>
              <a:rPr lang="en-US" dirty="0" smtClean="0">
                <a:solidFill>
                  <a:srgbClr val="FF06D9"/>
                </a:solidFill>
              </a:rPr>
              <a:t>My project is about cyber bullying and how it can really hurt people.  </a:t>
            </a:r>
            <a:endParaRPr lang="en-US" dirty="0">
              <a:solidFill>
                <a:srgbClr val="FF06D9"/>
              </a:solidFill>
            </a:endParaRPr>
          </a:p>
        </p:txBody>
      </p:sp>
      <p:pic>
        <p:nvPicPr>
          <p:cNvPr id="4" name="Picture 3" descr="stops.jpg"/>
          <p:cNvPicPr>
            <a:picLocks noChangeAspect="1"/>
          </p:cNvPicPr>
          <p:nvPr/>
        </p:nvPicPr>
        <p:blipFill>
          <a:blip r:embed="rId2"/>
          <a:stretch>
            <a:fillRect/>
          </a:stretch>
        </p:blipFill>
        <p:spPr>
          <a:xfrm>
            <a:off x="0" y="4610100"/>
            <a:ext cx="2266950" cy="2247900"/>
          </a:xfrm>
          <a:prstGeom prst="rect">
            <a:avLst/>
          </a:prstGeom>
        </p:spPr>
      </p:pic>
      <p:pic>
        <p:nvPicPr>
          <p:cNvPr id="5" name="Picture 4" descr="CYBERBULLYING.jpg"/>
          <p:cNvPicPr>
            <a:picLocks noChangeAspect="1"/>
          </p:cNvPicPr>
          <p:nvPr/>
        </p:nvPicPr>
        <p:blipFill>
          <a:blip r:embed="rId3"/>
          <a:stretch>
            <a:fillRect/>
          </a:stretch>
        </p:blipFill>
        <p:spPr>
          <a:xfrm>
            <a:off x="7315200" y="0"/>
            <a:ext cx="1828800" cy="1816100"/>
          </a:xfrm>
          <a:prstGeom prst="rect">
            <a:avLst/>
          </a:prstGeom>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000">
              <a:srgbClr val="0000FF"/>
            </a:gs>
            <a:gs pos="100000">
              <a:srgbClr val="920CFF"/>
            </a:gs>
            <a:gs pos="32000">
              <a:srgbClr val="920CFF"/>
            </a:gs>
            <a:gs pos="75000">
              <a:srgbClr val="0000FF"/>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000000"/>
                </a:solidFill>
              </a:rPr>
              <a:t>Suicide</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a:buNone/>
            </a:pPr>
            <a:r>
              <a:rPr lang="en-US" dirty="0" smtClean="0">
                <a:solidFill>
                  <a:srgbClr val="920CFF"/>
                </a:solidFill>
              </a:rPr>
              <a:t> </a:t>
            </a:r>
            <a:r>
              <a:rPr lang="en-US" dirty="0" smtClean="0">
                <a:solidFill>
                  <a:srgbClr val="000000"/>
                </a:solidFill>
              </a:rPr>
              <a:t>People commit suicide because of being bullied not just cyber bullying but all types of bullying, you may think it is funny but in reality it isn't. </a:t>
            </a:r>
            <a:endParaRPr lang="en-US" dirty="0">
              <a:solidFill>
                <a:srgbClr val="000000"/>
              </a:solidFill>
            </a:endParaRPr>
          </a:p>
        </p:txBody>
      </p:sp>
      <p:pic>
        <p:nvPicPr>
          <p:cNvPr id="4" name="Picture 3" descr="CYBER BULLY.jpg"/>
          <p:cNvPicPr>
            <a:picLocks noChangeAspect="1"/>
          </p:cNvPicPr>
          <p:nvPr/>
        </p:nvPicPr>
        <p:blipFill>
          <a:blip r:embed="rId2"/>
          <a:stretch>
            <a:fillRect/>
          </a:stretch>
        </p:blipFill>
        <p:spPr>
          <a:xfrm>
            <a:off x="7302500" y="0"/>
            <a:ext cx="1841500" cy="1676400"/>
          </a:xfrm>
          <a:prstGeom prst="rect">
            <a:avLst/>
          </a:prstGeom>
        </p:spPr>
      </p:pic>
      <p:pic>
        <p:nvPicPr>
          <p:cNvPr id="6" name="Picture 5" descr="BULLYINGS.jpg"/>
          <p:cNvPicPr>
            <a:picLocks noChangeAspect="1"/>
          </p:cNvPicPr>
          <p:nvPr/>
        </p:nvPicPr>
        <p:blipFill>
          <a:blip r:embed="rId3"/>
          <a:stretch>
            <a:fillRect/>
          </a:stretch>
        </p:blipFill>
        <p:spPr>
          <a:xfrm>
            <a:off x="152400" y="3962400"/>
            <a:ext cx="3124200" cy="2743200"/>
          </a:xfrm>
          <a:prstGeom prst="rect">
            <a:avLst/>
          </a:prstGeom>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0000"/>
            </a:gs>
            <a:gs pos="100000">
              <a:srgbClr val="920CFF"/>
            </a:gs>
            <a:gs pos="26000">
              <a:srgbClr val="920CFF"/>
            </a:gs>
            <a:gs pos="75000">
              <a:srgbClr val="FF0000"/>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BULLYING….</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r>
              <a:rPr lang="en-US" dirty="0" smtClean="0"/>
              <a:t>B</a:t>
            </a:r>
            <a:r>
              <a:rPr lang="en-US" dirty="0" smtClean="0">
                <a:solidFill>
                  <a:srgbClr val="000000"/>
                </a:solidFill>
              </a:rPr>
              <a:t>ECAUSE OF HOW THEY LOOK,</a:t>
            </a:r>
          </a:p>
          <a:p>
            <a:r>
              <a:rPr lang="en-US" dirty="0" smtClean="0">
                <a:solidFill>
                  <a:srgbClr val="FFFFFF"/>
                </a:solidFill>
              </a:rPr>
              <a:t>U</a:t>
            </a:r>
            <a:r>
              <a:rPr lang="en-US" dirty="0" smtClean="0">
                <a:solidFill>
                  <a:srgbClr val="000000"/>
                </a:solidFill>
              </a:rPr>
              <a:t>GLY, </a:t>
            </a:r>
          </a:p>
          <a:p>
            <a:r>
              <a:rPr lang="en-US" dirty="0" smtClean="0">
                <a:solidFill>
                  <a:srgbClr val="FFFFFF"/>
                </a:solidFill>
              </a:rPr>
              <a:t>L</a:t>
            </a:r>
            <a:r>
              <a:rPr lang="en-US" dirty="0" smtClean="0">
                <a:solidFill>
                  <a:srgbClr val="000000"/>
                </a:solidFill>
              </a:rPr>
              <a:t>IVING HELPLESS,</a:t>
            </a:r>
          </a:p>
          <a:p>
            <a:r>
              <a:rPr lang="en-US" dirty="0" smtClean="0">
                <a:solidFill>
                  <a:srgbClr val="FFFFFF"/>
                </a:solidFill>
              </a:rPr>
              <a:t>L</a:t>
            </a:r>
            <a:r>
              <a:rPr lang="en-US" dirty="0" smtClean="0">
                <a:solidFill>
                  <a:srgbClr val="000000"/>
                </a:solidFill>
              </a:rPr>
              <a:t>OSER,</a:t>
            </a:r>
          </a:p>
          <a:p>
            <a:r>
              <a:rPr lang="en-US" dirty="0" smtClean="0">
                <a:solidFill>
                  <a:srgbClr val="FFFFFF"/>
                </a:solidFill>
              </a:rPr>
              <a:t>Y</a:t>
            </a:r>
            <a:r>
              <a:rPr lang="en-US" dirty="0" smtClean="0">
                <a:solidFill>
                  <a:srgbClr val="000000"/>
                </a:solidFill>
              </a:rPr>
              <a:t>OU ARE SO UGLY,</a:t>
            </a:r>
          </a:p>
          <a:p>
            <a:r>
              <a:rPr lang="en-US" dirty="0" smtClean="0">
                <a:solidFill>
                  <a:srgbClr val="FFFFFF"/>
                </a:solidFill>
              </a:rPr>
              <a:t>I</a:t>
            </a:r>
            <a:r>
              <a:rPr lang="en-US" dirty="0" smtClean="0">
                <a:solidFill>
                  <a:srgbClr val="000000"/>
                </a:solidFill>
              </a:rPr>
              <a:t>NSULTS,</a:t>
            </a:r>
          </a:p>
          <a:p>
            <a:r>
              <a:rPr lang="en-US" dirty="0" smtClean="0">
                <a:solidFill>
                  <a:srgbClr val="FFFFFF"/>
                </a:solidFill>
              </a:rPr>
              <a:t>N</a:t>
            </a:r>
            <a:r>
              <a:rPr lang="en-US" dirty="0" smtClean="0">
                <a:solidFill>
                  <a:srgbClr val="000000"/>
                </a:solidFill>
              </a:rPr>
              <a:t>OBODY LIKES YOU,</a:t>
            </a:r>
          </a:p>
          <a:p>
            <a:r>
              <a:rPr lang="en-US" dirty="0" smtClean="0">
                <a:solidFill>
                  <a:srgbClr val="FFFFFF"/>
                </a:solidFill>
              </a:rPr>
              <a:t>G</a:t>
            </a:r>
            <a:r>
              <a:rPr lang="en-US" dirty="0" smtClean="0">
                <a:solidFill>
                  <a:srgbClr val="000000"/>
                </a:solidFill>
              </a:rPr>
              <a:t>ET A LIFE.</a:t>
            </a:r>
            <a:endParaRPr lang="en-US" dirty="0">
              <a:solidFill>
                <a:srgbClr val="000000"/>
              </a:solidFill>
            </a:endParaRPr>
          </a:p>
        </p:txBody>
      </p:sp>
      <p:pic>
        <p:nvPicPr>
          <p:cNvPr id="5" name="Picture 4" descr="sad faces.jpg"/>
          <p:cNvPicPr>
            <a:picLocks noChangeAspect="1"/>
          </p:cNvPicPr>
          <p:nvPr/>
        </p:nvPicPr>
        <p:blipFill>
          <a:blip r:embed="rId3"/>
          <a:stretch>
            <a:fillRect/>
          </a:stretch>
        </p:blipFill>
        <p:spPr>
          <a:xfrm>
            <a:off x="5029200" y="2438400"/>
            <a:ext cx="3505200" cy="3124200"/>
          </a:xfrm>
          <a:prstGeom prst="rect">
            <a:avLst/>
          </a:prstGeom>
        </p:spPr>
      </p:pic>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000">
              <a:srgbClr val="FFFF00"/>
            </a:gs>
            <a:gs pos="100000">
              <a:srgbClr val="920CFF"/>
            </a:gs>
            <a:gs pos="38000">
              <a:srgbClr val="920CFF"/>
            </a:gs>
            <a:gs pos="63000">
              <a:srgbClr val="FFFF00"/>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chemeClr val="bg1"/>
                </a:solidFill>
              </a:rPr>
              <a:t>Be Kind Online…</a:t>
            </a:r>
            <a:r>
              <a:rPr lang="en-US" dirty="0" smtClean="0">
                <a:solidFill>
                  <a:srgbClr val="000000"/>
                </a:solidFill>
              </a:rPr>
              <a:t>.</a:t>
            </a:r>
            <a:r>
              <a:rPr lang="en-US" dirty="0" smtClean="0"/>
              <a:t/>
            </a:r>
            <a:br>
              <a:rPr lang="en-US" dirty="0" smtClean="0"/>
            </a:br>
            <a:endParaRPr lang="en-US" dirty="0"/>
          </a:p>
        </p:txBody>
      </p:sp>
      <p:pic>
        <p:nvPicPr>
          <p:cNvPr id="4" name="Content Placeholder 3" descr="be kind online.jpg"/>
          <p:cNvPicPr>
            <a:picLocks noGrp="1" noChangeAspect="1"/>
          </p:cNvPicPr>
          <p:nvPr>
            <p:ph idx="1"/>
          </p:nvPr>
        </p:nvPicPr>
        <p:blipFill>
          <a:blip r:embed="rId2"/>
          <a:srcRect l="-20237" r="-20237"/>
          <a:stretch>
            <a:fillRect/>
          </a:stretch>
        </p:blipFill>
        <p:spPr/>
      </p:pic>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660066"/>
            </a:gs>
            <a:gs pos="100000">
              <a:srgbClr val="920CFF"/>
            </a:gs>
            <a:gs pos="31000">
              <a:srgbClr val="920CFF"/>
            </a:gs>
            <a:gs pos="74000">
              <a:srgbClr val="660066"/>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How would you like it????</a:t>
            </a:r>
            <a:endParaRPr lang="en-US" dirty="0">
              <a:solidFill>
                <a:srgbClr val="000000"/>
              </a:solidFill>
            </a:endParaRPr>
          </a:p>
        </p:txBody>
      </p:sp>
      <p:pic>
        <p:nvPicPr>
          <p:cNvPr id="4" name="Content Placeholder 3" descr="facebook.jpg"/>
          <p:cNvPicPr>
            <a:picLocks noGrp="1" noChangeAspect="1"/>
          </p:cNvPicPr>
          <p:nvPr>
            <p:ph idx="1"/>
          </p:nvPr>
        </p:nvPicPr>
        <p:blipFill>
          <a:blip r:embed="rId2"/>
          <a:srcRect l="-15776" r="-15776"/>
          <a:stretch>
            <a:fillRect/>
          </a:stretch>
        </p:blipFill>
        <p:spPr/>
      </p:pic>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6600"/>
            </a:gs>
            <a:gs pos="100000">
              <a:srgbClr val="920CFF"/>
            </a:gs>
            <a:gs pos="29000">
              <a:srgbClr val="920CFF"/>
            </a:gs>
            <a:gs pos="75000">
              <a:srgbClr val="FF6600"/>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If you can do it online, then try to say it to their face….</a:t>
            </a:r>
            <a:endParaRPr lang="en-US" dirty="0">
              <a:solidFill>
                <a:srgbClr val="000000"/>
              </a:solidFill>
            </a:endParaRPr>
          </a:p>
        </p:txBody>
      </p:sp>
      <p:pic>
        <p:nvPicPr>
          <p:cNvPr id="4" name="Content Placeholder 3" descr="images.jpeg"/>
          <p:cNvPicPr>
            <a:picLocks noGrp="1" noChangeAspect="1"/>
          </p:cNvPicPr>
          <p:nvPr>
            <p:ph idx="1"/>
          </p:nvPr>
        </p:nvPicPr>
        <p:blipFill>
          <a:blip r:embed="rId2"/>
          <a:srcRect l="-8981" r="-8981"/>
          <a:stretch>
            <a:fillRect/>
          </a:stretch>
        </p:blipFill>
        <p:spPr>
          <a:xfrm>
            <a:off x="76200" y="914400"/>
            <a:ext cx="2743200" cy="2362200"/>
          </a:xfrm>
        </p:spPr>
      </p:pic>
      <p:pic>
        <p:nvPicPr>
          <p:cNvPr id="5" name="Picture 4" descr="3114527.jpg"/>
          <p:cNvPicPr>
            <a:picLocks noChangeAspect="1"/>
          </p:cNvPicPr>
          <p:nvPr/>
        </p:nvPicPr>
        <p:blipFill>
          <a:blip r:embed="rId3"/>
          <a:stretch>
            <a:fillRect/>
          </a:stretch>
        </p:blipFill>
        <p:spPr>
          <a:xfrm>
            <a:off x="6477000" y="914400"/>
            <a:ext cx="2489200" cy="2362200"/>
          </a:xfrm>
          <a:prstGeom prst="rect">
            <a:avLst/>
          </a:prstGeom>
        </p:spPr>
      </p:pic>
      <p:pic>
        <p:nvPicPr>
          <p:cNvPr id="8" name="Picture 7" descr="images-3.jpeg"/>
          <p:cNvPicPr>
            <a:picLocks noChangeAspect="1"/>
          </p:cNvPicPr>
          <p:nvPr/>
        </p:nvPicPr>
        <p:blipFill>
          <a:blip r:embed="rId4"/>
          <a:stretch>
            <a:fillRect/>
          </a:stretch>
        </p:blipFill>
        <p:spPr>
          <a:xfrm>
            <a:off x="3048000" y="3300413"/>
            <a:ext cx="2946400" cy="2755900"/>
          </a:xfrm>
          <a:prstGeom prst="rect">
            <a:avLst/>
          </a:prstGeom>
        </p:spPr>
      </p:pic>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3366FF"/>
            </a:gs>
            <a:gs pos="100000">
              <a:srgbClr val="920CFF"/>
            </a:gs>
            <a:gs pos="28000">
              <a:srgbClr val="920CFF"/>
            </a:gs>
            <a:gs pos="64000">
              <a:srgbClr val="3366FF"/>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rPr>
              <a:t>Websites:</a:t>
            </a:r>
            <a:endParaRPr lang="en-US" dirty="0">
              <a:solidFill>
                <a:srgbClr val="00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000000"/>
                </a:solidFill>
              </a:rPr>
              <a:t>  </a:t>
            </a:r>
          </a:p>
          <a:p>
            <a:r>
              <a:rPr lang="en-US" dirty="0" smtClean="0">
                <a:solidFill>
                  <a:srgbClr val="000000"/>
                </a:solidFill>
                <a:hlinkClick r:id="rId3"/>
              </a:rPr>
              <a:t>http://www.stopcyberbullying.org/</a:t>
            </a:r>
            <a:r>
              <a:rPr lang="en-US" dirty="0" smtClean="0">
                <a:solidFill>
                  <a:srgbClr val="000000"/>
                </a:solidFill>
              </a:rPr>
              <a:t>: it tells you where cyber bullying happens, how it happens why it happens, etc.</a:t>
            </a:r>
          </a:p>
          <a:p>
            <a:endParaRPr lang="en-US" dirty="0" smtClean="0">
              <a:solidFill>
                <a:srgbClr val="000000"/>
              </a:solidFill>
            </a:endParaRPr>
          </a:p>
          <a:p>
            <a:r>
              <a:rPr lang="en-US" dirty="0" smtClean="0">
                <a:solidFill>
                  <a:srgbClr val="000000"/>
                </a:solidFill>
                <a:hlinkClick r:id="rId4"/>
              </a:rPr>
              <a:t>http://cyberbully411.org/</a:t>
            </a:r>
            <a:r>
              <a:rPr lang="en-US" dirty="0" smtClean="0">
                <a:solidFill>
                  <a:srgbClr val="000000"/>
                </a:solidFill>
              </a:rPr>
              <a:t>: it tells you what cyber bullying is, who is targeted, and who the cyber bullies are.</a:t>
            </a:r>
          </a:p>
          <a:p>
            <a:endParaRPr lang="en-US" dirty="0" smtClean="0">
              <a:solidFill>
                <a:srgbClr val="000000"/>
              </a:solidFill>
            </a:endParaRPr>
          </a:p>
          <a:p>
            <a:r>
              <a:rPr lang="en-US" dirty="0" smtClean="0">
                <a:solidFill>
                  <a:srgbClr val="000000"/>
                </a:solidFill>
                <a:hlinkClick r:id="rId5"/>
              </a:rPr>
              <a:t>http://www.cyberbullying.us/</a:t>
            </a:r>
            <a:r>
              <a:rPr lang="en-US" dirty="0" smtClean="0">
                <a:solidFill>
                  <a:srgbClr val="000000"/>
                </a:solidFill>
              </a:rPr>
              <a:t>:The Cyber bullying Research Center is dedicated to providing up-to-date information about the nature, extent, causes, and consequences of cyber bullying among adolescents.  Cyber bullying can be defined as "willful and repeated harm inflicted through the use of computers, cell phones, and other electronic devices." </a:t>
            </a:r>
          </a:p>
          <a:p>
            <a:endParaRPr lang="en-US" dirty="0" smtClean="0">
              <a:solidFill>
                <a:srgbClr val="000000"/>
              </a:solidFill>
            </a:endParaRPr>
          </a:p>
          <a:p>
            <a:endParaRPr lang="en-US" dirty="0" smtClean="0">
              <a:solidFill>
                <a:srgbClr val="000000"/>
              </a:solidFill>
            </a:endParaRPr>
          </a:p>
          <a:p>
            <a:pPr>
              <a:buNone/>
            </a:pPr>
            <a:endParaRPr lang="en-US" dirty="0" smtClean="0">
              <a:solidFill>
                <a:srgbClr val="000000"/>
              </a:solidFill>
            </a:endParaRPr>
          </a:p>
          <a:p>
            <a:pPr>
              <a:buNone/>
            </a:pPr>
            <a:endParaRPr lang="en-US" dirty="0" smtClean="0">
              <a:solidFill>
                <a:srgbClr val="000000"/>
              </a:solidFill>
            </a:endParaRPr>
          </a:p>
          <a:p>
            <a:endParaRPr lang="en-US" dirty="0" smtClean="0">
              <a:solidFill>
                <a:srgbClr val="000000"/>
              </a:solidFill>
            </a:endParaRP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TotalTime>
  <Words>367</Words>
  <Application>Microsoft Macintosh PowerPoint</Application>
  <PresentationFormat>On-screen Show (4:3)</PresentationFormat>
  <Paragraphs>43</Paragraphs>
  <Slides>12</Slides>
  <Notes>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Cyber Bullying </vt:lpstr>
      <vt:lpstr>  </vt:lpstr>
      <vt:lpstr>Introduction </vt:lpstr>
      <vt:lpstr> Suicide </vt:lpstr>
      <vt:lpstr>BULLYING….</vt:lpstr>
      <vt:lpstr> Be Kind Online…. </vt:lpstr>
      <vt:lpstr>How would you like it????</vt:lpstr>
      <vt:lpstr>If you can do it online, then try to say it to their face….</vt:lpstr>
      <vt:lpstr>Websites:</vt:lpstr>
      <vt:lpstr>Statistics</vt:lpstr>
      <vt:lpstr>Conclusion</vt:lpstr>
      <vt:lpstr>Videos</vt:lpstr>
    </vt:vector>
  </TitlesOfParts>
  <Company>SCPS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 </dc:title>
  <dc:creator>SSMS</dc:creator>
  <cp:lastModifiedBy>SSMS</cp:lastModifiedBy>
  <cp:revision>6</cp:revision>
  <dcterms:created xsi:type="dcterms:W3CDTF">2013-04-26T15:46:40Z</dcterms:created>
  <dcterms:modified xsi:type="dcterms:W3CDTF">2013-04-26T15:48:46Z</dcterms:modified>
</cp:coreProperties>
</file>